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9" cy="76199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/>
            <a:r>
              <a:rPr lang="en-US" strike="noStrike" noProof="1" smtClean="0"/>
              <a:t>Click to edit Master subtitle style</a:t>
            </a:r>
            <a:endParaRPr 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1D8BD707-D9CF-40AE-B4C6-C98DA3205C09}" type="datetimeFigureOut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B6F15528-21DE-4FAA-801E-634DDDAF4B2B}" type="slidenum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auto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auto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auto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auto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1D8BD707-D9CF-40AE-B4C6-C98DA3205C09}" type="datetimeFigureOut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B6F15528-21DE-4FAA-801E-634DDDAF4B2B}" type="slidenum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auto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auto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auto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auto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1D8BD707-D9CF-40AE-B4C6-C98DA3205C09}" type="datetimeFigureOut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B6F15528-21DE-4FAA-801E-634DDDAF4B2B}" type="slidenum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auto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auto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auto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auto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1D8BD707-D9CF-40AE-B4C6-C98DA3205C09}" type="datetimeFigureOut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B6F15528-21DE-4FAA-801E-634DDDAF4B2B}" type="slidenum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1D8BD707-D9CF-40AE-B4C6-C98DA3205C09}" type="datetimeFigureOut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B6F15528-21DE-4FAA-801E-634DDDAF4B2B}" type="slidenum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auto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auto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auto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auto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auto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auto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auto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auto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1D8BD707-D9CF-40AE-B4C6-C98DA3205C09}" type="datetimeFigureOut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B6F15528-21DE-4FAA-801E-634DDDAF4B2B}" type="slidenum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auto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auto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auto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auto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auto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auto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auto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auto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1D8BD707-D9CF-40AE-B4C6-C98DA3205C09}" type="datetimeFigureOut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en-US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B6F15528-21DE-4FAA-801E-634DDDAF4B2B}" type="slidenum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1D8BD707-D9CF-40AE-B4C6-C98DA3205C09}" type="datetimeFigureOut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B6F15528-21DE-4FAA-801E-634DDDAF4B2B}" type="slidenum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1D8BD707-D9CF-40AE-B4C6-C98DA3205C09}" type="datetimeFigureOut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B6F15528-21DE-4FAA-801E-634DDDAF4B2B}" type="slidenum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auto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auto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auto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auto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1D8BD707-D9CF-40AE-B4C6-C98DA3205C09}" type="datetimeFigureOut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B6F15528-21DE-4FAA-801E-634DDDAF4B2B}" type="slidenum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auto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fontAlgn="auto"/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auto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1D8BD707-D9CF-40AE-B4C6-C98DA3205C09}" type="datetimeFigureOut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B6F15528-21DE-4FAA-801E-634DDDAF4B2B}" type="slidenum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ctr"/>
          <a:p>
            <a:pPr lvl="0"/>
            <a:r>
              <a:rPr lang="en-US" altLang="zh-CN"/>
              <a:t>Click to edit Master title style</a:t>
            </a:r>
            <a:endParaRPr lang="en-US" altLang="zh-CN"/>
          </a:p>
        </p:txBody>
      </p:sp>
      <p:sp>
        <p:nvSpPr>
          <p:cNvPr id="1027" name="Text 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/>
          <a:p>
            <a:pPr lvl="0" indent="-342900"/>
            <a:r>
              <a:rPr lang="en-US" altLang="zh-CN"/>
              <a:t>Click to edit Master text styles</a:t>
            </a:r>
            <a:endParaRPr lang="en-US" altLang="zh-CN"/>
          </a:p>
          <a:p>
            <a:pPr lvl="1" indent="-285750"/>
            <a:r>
              <a:rPr lang="en-US" altLang="zh-CN"/>
              <a:t>Second level</a:t>
            </a:r>
            <a:endParaRPr lang="en-US" altLang="zh-CN"/>
          </a:p>
          <a:p>
            <a:pPr lvl="2" indent="-228600"/>
            <a:r>
              <a:rPr lang="en-US" altLang="zh-CN"/>
              <a:t>Third level</a:t>
            </a:r>
            <a:endParaRPr lang="en-US" altLang="zh-CN"/>
          </a:p>
          <a:p>
            <a:pPr lvl="3" indent="-228600"/>
            <a:r>
              <a:rPr lang="en-US" altLang="zh-CN"/>
              <a:t>Fourth level</a:t>
            </a:r>
            <a:endParaRPr lang="en-US" altLang="zh-CN"/>
          </a:p>
          <a:p>
            <a:pPr lvl="4" indent="-228600"/>
            <a:r>
              <a:rPr lang="en-US" altLang="zh-CN"/>
              <a:t>Fifth level</a:t>
            </a:r>
            <a:endParaRPr lang="en-US" altLang="zh-C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1D8BD707-D9CF-40AE-B4C6-C98DA3205C09}" type="datetimeFigureOut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endParaRPr lang="en-US" strike="noStrike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B6F15528-21DE-4FAA-801E-634DDDAF4B2B}" type="slidenum">
              <a:rPr lang="en-US" strike="noStrike" noProof="1" smtClean="0">
                <a:latin typeface="+mn-lt"/>
                <a:ea typeface="+mn-ea"/>
                <a:cs typeface="+mn-cs"/>
              </a:rPr>
            </a:fld>
            <a:endParaRPr 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0000"/>
            </a:gs>
            <a:gs pos="100000">
              <a:srgbClr val="760303"/>
            </a:gs>
          </a:gsLst>
          <a:lin ang="5400000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pPr fontAlgn="auto"/>
            <a:r>
              <a:rPr lang="en-US" altLang="zh-CN" b="1" strike="noStrike" noProof="1">
                <a:gradFill>
                  <a:gsLst>
                    <a:gs pos="100000">
                      <a:srgbClr val="FBFB11"/>
                    </a:gs>
                    <a:gs pos="100000">
                      <a:srgbClr val="838309"/>
                    </a:gs>
                  </a:gsLst>
                  <a:lin ang="5400000"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0030101010101" charset="-122"/>
                <a:ea typeface="黑体" panose="02010600030101010101" charset="-122"/>
                <a:cs typeface="黑体" panose="02010600030101010101" charset="-122"/>
              </a:rPr>
              <a:t>xxx</a:t>
            </a:r>
            <a:r>
              <a:rPr lang="zh-CN" altLang="en-US" b="1" strike="noStrike" noProof="1">
                <a:gradFill>
                  <a:gsLst>
                    <a:gs pos="100000">
                      <a:srgbClr val="FBFB11"/>
                    </a:gs>
                    <a:gs pos="100000">
                      <a:srgbClr val="838309"/>
                    </a:gs>
                  </a:gsLst>
                  <a:lin ang="5400000"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0030101010101" charset="-122"/>
                <a:ea typeface="黑体" panose="02010600030101010101" charset="-122"/>
                <a:cs typeface="黑体" panose="02010600030101010101" charset="-122"/>
              </a:rPr>
              <a:t>主题</a:t>
            </a:r>
            <a:r>
              <a:rPr lang="zh-CN" altLang="zh-CN" b="1" strike="noStrike" noProof="1">
                <a:gradFill>
                  <a:gsLst>
                    <a:gs pos="100000">
                      <a:srgbClr val="FBFB11"/>
                    </a:gs>
                    <a:gs pos="100000">
                      <a:srgbClr val="838309"/>
                    </a:gs>
                  </a:gsLst>
                  <a:lin ang="5400000"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0030101010101" charset="-122"/>
                <a:ea typeface="黑体" panose="02010600030101010101" charset="-122"/>
                <a:cs typeface="黑体" panose="02010600030101010101" charset="-122"/>
              </a:rPr>
              <a:t>会</a:t>
            </a:r>
            <a:endParaRPr lang="zh-CN" altLang="zh-CN" b="1" strike="noStrike" noProof="1">
              <a:gradFill>
                <a:gsLst>
                  <a:gs pos="100000">
                    <a:srgbClr val="FBFB11"/>
                  </a:gs>
                  <a:gs pos="100000">
                    <a:srgbClr val="838309"/>
                  </a:gs>
                </a:gsLst>
                <a:lin ang="5400000" scaled="0"/>
              </a:gra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0030101010101" charset="-122"/>
              <a:ea typeface="黑体" panose="02010600030101010101" charset="-122"/>
              <a:cs typeface="黑体" panose="02010600030101010101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pPr fontAlgn="auto"/>
            <a:r>
              <a:rPr lang="en-US" altLang="zh-CN" strike="noStrike" noProof="1"/>
              <a:t> </a:t>
            </a:r>
            <a:endParaRPr lang="en-US" altLang="zh-CN" strike="noStrike" noProof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0000"/>
            </a:gs>
            <a:gs pos="100000">
              <a:srgbClr val="760303"/>
            </a:gs>
          </a:gsLst>
          <a:lin ang="5400000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pPr fontAlgn="auto"/>
            <a:r>
              <a:rPr lang="en-US" altLang="zh-CN" b="1" strike="noStrike" noProof="1">
                <a:gradFill>
                  <a:gsLst>
                    <a:gs pos="100000">
                      <a:srgbClr val="FBFB11"/>
                    </a:gs>
                    <a:gs pos="100000">
                      <a:srgbClr val="838309"/>
                    </a:gs>
                  </a:gsLst>
                  <a:lin ang="5400000"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0030101010101" charset="-122"/>
                <a:ea typeface="黑体" panose="02010600030101010101" charset="-122"/>
                <a:cs typeface="黑体" panose="02010600030101010101" charset="-122"/>
              </a:rPr>
              <a:t>xxx</a:t>
            </a:r>
            <a:r>
              <a:rPr lang="zh-CN" altLang="en-US" b="1" strike="noStrike" noProof="1">
                <a:gradFill>
                  <a:gsLst>
                    <a:gs pos="100000">
                      <a:srgbClr val="FBFB11"/>
                    </a:gs>
                    <a:gs pos="100000">
                      <a:srgbClr val="838309"/>
                    </a:gs>
                  </a:gsLst>
                  <a:lin ang="5400000"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0030101010101" charset="-122"/>
                <a:ea typeface="黑体" panose="02010600030101010101" charset="-122"/>
                <a:cs typeface="黑体" panose="02010600030101010101" charset="-122"/>
              </a:rPr>
              <a:t>主题</a:t>
            </a:r>
            <a:r>
              <a:rPr lang="zh-CN" altLang="zh-CN" b="1" strike="noStrike" noProof="1">
                <a:gradFill>
                  <a:gsLst>
                    <a:gs pos="100000">
                      <a:srgbClr val="FBFB11"/>
                    </a:gs>
                    <a:gs pos="100000">
                      <a:srgbClr val="838309"/>
                    </a:gs>
                  </a:gsLst>
                  <a:lin ang="5400000"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0030101010101" charset="-122"/>
                <a:ea typeface="黑体" panose="02010600030101010101" charset="-122"/>
                <a:cs typeface="黑体" panose="02010600030101010101" charset="-122"/>
              </a:rPr>
              <a:t>会</a:t>
            </a:r>
            <a:r>
              <a:rPr lang="en-US" altLang="zh-CN" b="1" strike="noStrike" noProof="1">
                <a:gradFill>
                  <a:gsLst>
                    <a:gs pos="100000">
                      <a:srgbClr val="FBFB11"/>
                    </a:gs>
                    <a:gs pos="100000">
                      <a:srgbClr val="838309"/>
                    </a:gs>
                  </a:gsLst>
                  <a:lin ang="5400000"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0030101010101" charset="-122"/>
                <a:ea typeface="黑体" panose="02010600030101010101" charset="-122"/>
                <a:cs typeface="黑体" panose="02010600030101010101" charset="-122"/>
              </a:rPr>
              <a:t>2</a:t>
            </a:r>
            <a:endParaRPr lang="en-US" altLang="zh-CN" b="1" strike="noStrike" noProof="1">
              <a:gradFill>
                <a:gsLst>
                  <a:gs pos="100000">
                    <a:srgbClr val="FBFB11"/>
                  </a:gs>
                  <a:gs pos="100000">
                    <a:srgbClr val="838309"/>
                  </a:gs>
                </a:gsLst>
                <a:lin ang="5400000" scaled="0"/>
              </a:gra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0030101010101" charset="-122"/>
              <a:ea typeface="黑体" panose="02010600030101010101" charset="-122"/>
              <a:cs typeface="黑体" panose="02010600030101010101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pPr fontAlgn="auto"/>
            <a:r>
              <a:rPr lang="en-US" altLang="zh-CN" strike="noStrike" noProof="1"/>
              <a:t> </a:t>
            </a:r>
            <a:endParaRPr lang="en-US" altLang="zh-CN" strike="noStrike" noProof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WPS 演示</Application>
  <PresentationFormat/>
  <Paragraphs>8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黑体</vt:lpstr>
      <vt:lpstr>Calibri</vt:lpstr>
      <vt:lpstr>微软雅黑</vt:lpstr>
      <vt:lpstr>Arial Unicode MS</vt:lpstr>
      <vt:lpstr>Office Theme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xxx主题会</dc:title>
  <dc:creator/>
  <cp:lastModifiedBy>Administrator</cp:lastModifiedBy>
  <cp:revision>6</cp:revision>
  <dcterms:created xsi:type="dcterms:W3CDTF">2024-12-15T06:32:00Z</dcterms:created>
  <dcterms:modified xsi:type="dcterms:W3CDTF">2024-12-15T06:34:50Z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2052-10.8.2.6613</vt:lpwstr>
  </property>
</Properties>
</file>